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4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7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0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7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7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05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4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9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9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3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5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9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7E6E67-D2C1-47A2-AAB2-C7DA2179F07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2BC964-47D9-43D8-8187-52A6537B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2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jpeg" /><Relationship Id="rId4" Type="http://schemas.openxmlformats.org/officeDocument/2006/relationships/image" Target="../media/image2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pn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7" Type="http://schemas.openxmlformats.org/officeDocument/2006/relationships/image" Target="../media/image36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eg" /><Relationship Id="rId5" Type="http://schemas.openxmlformats.org/officeDocument/2006/relationships/image" Target="../media/image34.png" /><Relationship Id="rId4" Type="http://schemas.openxmlformats.org/officeDocument/2006/relationships/image" Target="../media/image33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6992" y="444497"/>
            <a:ext cx="3758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КГКП ясли-сад «</a:t>
            </a:r>
            <a:r>
              <a:rPr lang="kk-KZ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Айсұлу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2433" y="906162"/>
            <a:ext cx="6791325" cy="749643"/>
          </a:xfrm>
        </p:spPr>
        <p:txBody>
          <a:bodyPr>
            <a:noAutofit/>
          </a:bodyPr>
          <a:lstStyle/>
          <a:p>
            <a:pPr algn="ctr" eaLnBrk="1" hangingPunct="1"/>
            <a:r>
              <a:rPr lang="kk-KZ" altLang="ru-R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ПРОЕКТ «ЛЕКОТЕКА»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1655805"/>
            <a:ext cx="11986054" cy="375645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967" y="5513391"/>
            <a:ext cx="96959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Бекпаева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Ж.Б- координатор</a:t>
            </a:r>
          </a:p>
        </p:txBody>
      </p:sp>
    </p:spTree>
    <p:extLst>
      <p:ext uri="{BB962C8B-B14F-4D97-AF65-F5344CB8AC3E}">
        <p14:creationId xmlns:p14="http://schemas.microsoft.com/office/powerpoint/2010/main" val="58379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82" y="170645"/>
            <a:ext cx="8534400" cy="743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альбом развивающих игрушек по проекту с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инструкициями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работе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4" y="1474631"/>
            <a:ext cx="3462368" cy="4617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78" y="1558343"/>
            <a:ext cx="5933541" cy="44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8" y="197701"/>
            <a:ext cx="3684745" cy="32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60" y="197701"/>
            <a:ext cx="3892483" cy="32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75020" y="197701"/>
            <a:ext cx="3840969" cy="323033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5" descr="C:\Users\User\Desktop\второй тур лого конкурса\20181001_102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8" y="3607091"/>
            <a:ext cx="3684745" cy="30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60" y="3607091"/>
            <a:ext cx="3892483" cy="30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F:\мама суреттер\IMG-20200215-WA004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8597"/>
          <a:stretch/>
        </p:blipFill>
        <p:spPr bwMode="auto">
          <a:xfrm>
            <a:off x="8175019" y="3607091"/>
            <a:ext cx="3840969" cy="30899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8" y="189339"/>
            <a:ext cx="3684745" cy="32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8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0" y="176146"/>
            <a:ext cx="3723268" cy="3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66" y="176146"/>
            <a:ext cx="3629558" cy="3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IMG-20170117-WA00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11" y="176146"/>
            <a:ext cx="3809863" cy="3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9" descr="C:\Users\User\Desktop\фото\фота папка\20171010_10575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751" y="3602211"/>
            <a:ext cx="3629585" cy="296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66" y="3602211"/>
            <a:ext cx="3629558" cy="2966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Содержимое 3" descr="C:\Users\User\Desktop\сотка сурет\20200217_104954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10" y="3602211"/>
            <a:ext cx="3809863" cy="29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1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8" y="259478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43" y="259478"/>
            <a:ext cx="3859659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F:\мама суреттер\IMG-20200216-WA00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r="23835" b="23515"/>
          <a:stretch/>
        </p:blipFill>
        <p:spPr bwMode="auto">
          <a:xfrm>
            <a:off x="8106515" y="258806"/>
            <a:ext cx="3767806" cy="28803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8" y="3245476"/>
            <a:ext cx="3226233" cy="3406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-683" r="8963" b="4851"/>
          <a:stretch/>
        </p:blipFill>
        <p:spPr>
          <a:xfrm>
            <a:off x="3557453" y="3746142"/>
            <a:ext cx="3799076" cy="2405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57" y="3540307"/>
            <a:ext cx="3130624" cy="281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4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888" y="1352282"/>
            <a:ext cx="100068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последние годы в системе образования получило развитие новое направление–оказание комплексной психолого-педагогической и медико-социальной помощи детям с особыми образовательными потребностями</a:t>
            </a:r>
            <a:r>
              <a:rPr lang="kk-KZ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возникла необходимость разработки образовательных программ нового типа, отвечающих потребностям особых детей, имеющих нарушения развития.</a:t>
            </a:r>
          </a:p>
          <a:p>
            <a:pPr algn="just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Инклюзивный ясли-сад «Айсулу» не стал исключением. 2018-2019 учебном году сад успешно защитил итоговый отчет по программе «Реализация инклюзивного образования в дошкольной организации» и закончил программу.</a:t>
            </a:r>
          </a:p>
          <a:p>
            <a:pPr algn="just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2019-2020 учебного года в саду мы начали работу над  проектом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(от шведского "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leko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"–"игрушка" и греческого "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–"собрание", "коллекция»)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</a:t>
            </a:r>
            <a:r>
              <a:rPr lang="ru-RU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Лекотеки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является–поддержка детей с нарушениями в развитии и их семей для облегчения включения детей в полный спектр семейной и общественной жизни.</a:t>
            </a:r>
            <a:r>
              <a:rPr lang="ru-RU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основного метода в </a:t>
            </a:r>
            <a:r>
              <a:rPr lang="ru-RU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Лекотеке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игра.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2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04800"/>
            <a:ext cx="8534400" cy="5851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психолого-педагогического сопровождения детей от 2 до 5 лет с нарушениями развития для социализации, формирования предпосылок учебной деятельности, поддержки развития личности детей и оказания психолого-педагогической помощи родителям (законным представителям).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комплексной профессиональной помощи, развитие, коррекция, реабилитация,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 игры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благоприятных условий и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для детей так и для их родителей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пособий, памяток, развивающих тетрадей, рекомендаций, создание службы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-педагогического сопровождения</a:t>
            </a:r>
          </a:p>
          <a:p>
            <a:pPr marL="0" indent="0" algn="just">
              <a:buNone/>
            </a:pP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Обьект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исследования: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особыми образовательными потребностями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доступной квалифицированной коррекционной помощи детям с ООП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изучения: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диагностика, анкетирование, беседы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педагоги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277" y="2859110"/>
            <a:ext cx="8534400" cy="2949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особыми образовательными потребностями начиная с раннего возраста учитывая индивидуально-ориентированный подход в обучении и воспитании, включая поддержку их личностного развития, формирование психологических предпосылок будет оказана полная комплексная специализированная помощь.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3277" y="590282"/>
            <a:ext cx="8534400" cy="294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 с особыми образовательными потребностями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инвалидов неуклонно растет, растет число детей со сложными и комплексными нарушениями поэтому необходимо создание и оказание им квалифицированной помощи на базе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75979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456013" cy="6062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работы над проектом: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2019-2020 подготовительный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условий реализации проекта. Выработка критериев оценки проекта.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участников проекта</a:t>
            </a:r>
          </a:p>
          <a:p>
            <a:pPr marL="0" lv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творческую группу по подготовке проекта к реализации </a:t>
            </a:r>
          </a:p>
          <a:p>
            <a:pPr marL="0" lv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реализации проекта</a:t>
            </a:r>
          </a:p>
          <a:p>
            <a:pPr marL="0" lv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критерии оценки реализации проекта</a:t>
            </a:r>
          </a:p>
          <a:p>
            <a:pPr marL="0" lv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проекта «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2020-2021 формирующий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тренингов, выпуск методических рекомендаций, памяток, проведение мастер классов, работа по виртуальному музею, выпуск серий игр по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и количественный анализ проекта  </a:t>
            </a:r>
          </a:p>
          <a:p>
            <a:pPr algn="just"/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0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572" y="1"/>
            <a:ext cx="10237073" cy="3503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Что было сделано за это период?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Проведено анкетирование родителей  на тему «Инклюзия и мой ребенок»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-Проведено анкетирование педагогов на тему «Что такое инклюзия»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-Психологом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Бексултановой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 было проведен рисуночный тест «Моя любимая игрушка»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-Проведено анкетирование среди родителей на тему «Любимая игрушка вашего ребенка»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-Была проведена диагностика уровня развития речи детей, уровня тревожности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 план работы по каждому этапы реализации проекта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-Созданы памятки и брошюры для родителей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82" y="3381417"/>
            <a:ext cx="1936661" cy="2582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0" y="3387144"/>
            <a:ext cx="1936882" cy="2582214"/>
          </a:xfrm>
          <a:prstGeom prst="rect">
            <a:avLst/>
          </a:prstGeom>
        </p:spPr>
      </p:pic>
      <p:pic>
        <p:nvPicPr>
          <p:cNvPr id="5" name="Рисунок 4" descr="http://inkluziv-detsad8.kz/images/00/image1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3" y="3670476"/>
            <a:ext cx="3166572" cy="22931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3" descr="http://inkluziv-detsad8.kz/images/00/image9.jpe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6943" b="-1"/>
          <a:stretch/>
        </p:blipFill>
        <p:spPr bwMode="auto">
          <a:xfrm>
            <a:off x="3762981" y="3670476"/>
            <a:ext cx="3267018" cy="22931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88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693" y="183526"/>
            <a:ext cx="10327225" cy="2984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Функционирует служба психолого-педагогического сопровождения (психолог, логопед, дефектолог, воспитатель, врач, медсестра, учитель ФИЗО, музыкальный руководитель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родителей детей с особыми образовательными потребностями был организован день открытых детей на тему «Один день из жизни детского сада»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-Проведены психологические тренинги среди детей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настроения», «Волшебные линии», «Мирись, мирись»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  тренинги для психологической  разгрузки среди педагогов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понимать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друг-друга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», «Давайте познакомимся»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028" y="3153931"/>
            <a:ext cx="2929303" cy="3576034"/>
          </a:xfrm>
          <a:prstGeom prst="rect">
            <a:avLst/>
          </a:prstGeom>
        </p:spPr>
      </p:pic>
      <p:pic>
        <p:nvPicPr>
          <p:cNvPr id="6" name="Рисунок 5" descr="http://inkluziv-detsad8.kz/images/00/1/image1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20" y="3477295"/>
            <a:ext cx="4104456" cy="2929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8" descr="IMG-20200211-WA0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9428" y="3473755"/>
            <a:ext cx="4038600" cy="29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IMG-20200225-WA0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200" y="203714"/>
            <a:ext cx="4934114" cy="2938732"/>
          </a:xfrm>
          <a:prstGeom prst="rect">
            <a:avLst/>
          </a:prstGeom>
        </p:spPr>
      </p:pic>
      <p:pic>
        <p:nvPicPr>
          <p:cNvPr id="6" name="Picture 19" descr="IMG-20200211-WA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8" y="3142446"/>
            <a:ext cx="8517925" cy="34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MG-20200211-WA0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5341" y="203714"/>
            <a:ext cx="6047618" cy="29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9" y="235297"/>
            <a:ext cx="2665369" cy="3013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70" y="235296"/>
            <a:ext cx="2636925" cy="3108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238459"/>
            <a:ext cx="2524260" cy="3013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92" y="3496870"/>
            <a:ext cx="2723603" cy="315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43" y="3496870"/>
            <a:ext cx="2741809" cy="31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47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854</TotalTime>
  <Words>623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Delfa</dc:creator>
  <cp:lastModifiedBy>mugem@mail.ru</cp:lastModifiedBy>
  <cp:revision>32</cp:revision>
  <dcterms:created xsi:type="dcterms:W3CDTF">2020-08-15T10:08:41Z</dcterms:created>
  <dcterms:modified xsi:type="dcterms:W3CDTF">2024-05-14T18:53:07Z</dcterms:modified>
</cp:coreProperties>
</file>